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408" y="-90"/>
      </p:cViewPr>
      <p:guideLst>
        <p:guide orient="horz" pos="12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SNETAPP02\RESKing\Anirudh\Final%20figure%20for%20BgaA%20manuscript\R6CBMWA%20beta%20gal%20actvity%20%23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454888451443567"/>
          <c:y val="8.7301587301587297E-2"/>
          <c:w val="0.6477887139107612"/>
          <c:h val="0.751891638545181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solidFill>
                  <a:sysClr val="windowText" lastClr="000000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Sheet1!$L$55:$L$57</c:f>
                <c:numCache>
                  <c:formatCode>General</c:formatCode>
                  <c:ptCount val="3"/>
                  <c:pt idx="0">
                    <c:v>3.9515072115891567</c:v>
                  </c:pt>
                  <c:pt idx="1">
                    <c:v>6.1688963298123571</c:v>
                  </c:pt>
                  <c:pt idx="2">
                    <c:v>0.54274352348240218</c:v>
                  </c:pt>
                </c:numCache>
              </c:numRef>
            </c:plus>
            <c:minus>
              <c:numRef>
                <c:f>Sheet1!$L$55:$L$57</c:f>
                <c:numCache>
                  <c:formatCode>General</c:formatCode>
                  <c:ptCount val="3"/>
                  <c:pt idx="0">
                    <c:v>3.9515072115891567</c:v>
                  </c:pt>
                  <c:pt idx="1">
                    <c:v>6.1688963298123571</c:v>
                  </c:pt>
                  <c:pt idx="2">
                    <c:v>0.54274352348240218</c:v>
                  </c:pt>
                </c:numCache>
              </c:numRef>
            </c:minus>
          </c:errBars>
          <c:val>
            <c:numRef>
              <c:f>Sheet1!$K$55:$K$57</c:f>
              <c:numCache>
                <c:formatCode>General</c:formatCode>
                <c:ptCount val="3"/>
                <c:pt idx="0">
                  <c:v>44.804256340497943</c:v>
                </c:pt>
                <c:pt idx="1">
                  <c:v>43.447184548726113</c:v>
                </c:pt>
                <c:pt idx="2">
                  <c:v>0.44851294305057726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41211008"/>
        <c:axId val="41212544"/>
      </c:barChart>
      <c:catAx>
        <c:axId val="4121100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12700">
            <a:solidFill>
              <a:sysClr val="windowText" lastClr="000000"/>
            </a:solidFill>
          </a:ln>
        </c:spPr>
        <c:crossAx val="41212544"/>
        <c:crosses val="autoZero"/>
        <c:auto val="1"/>
        <c:lblAlgn val="ctr"/>
        <c:lblOffset val="100"/>
        <c:noMultiLvlLbl val="0"/>
      </c:catAx>
      <c:valAx>
        <c:axId val="41212544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l-GR" b="0" dirty="0" smtClean="0"/>
                  <a:t>β</a:t>
                </a:r>
                <a:r>
                  <a:rPr lang="en-US" b="0" dirty="0" smtClean="0"/>
                  <a:t>-gal activity (Miller units)</a:t>
                </a:r>
                <a:endParaRPr lang="en-US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crossAx val="41211008"/>
        <c:crosses val="autoZero"/>
        <c:crossBetween val="between"/>
        <c:majorUnit val="10"/>
      </c:valAx>
      <c:spPr>
        <a:solidFill>
          <a:sysClr val="window" lastClr="FFFFFF"/>
        </a:solidFill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2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2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1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3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4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1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4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6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79F23-D260-40B7-A5F6-B22FE45707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F0FE1-A88E-4BAF-8C24-45605D76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4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2133600" y="2723725"/>
            <a:ext cx="2739441" cy="1177557"/>
            <a:chOff x="838200" y="2676525"/>
            <a:chExt cx="2739441" cy="1177557"/>
          </a:xfrm>
        </p:grpSpPr>
        <p:grpSp>
          <p:nvGrpSpPr>
            <p:cNvPr id="2" name="Group 1"/>
            <p:cNvGrpSpPr/>
            <p:nvPr/>
          </p:nvGrpSpPr>
          <p:grpSpPr>
            <a:xfrm>
              <a:off x="838200" y="2676525"/>
              <a:ext cx="2739441" cy="678227"/>
              <a:chOff x="3344319" y="2664274"/>
              <a:chExt cx="2739441" cy="678227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3353937" y="3127057"/>
                <a:ext cx="35779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latin typeface="Arial" pitchFamily="34" charset="0"/>
                    <a:cs typeface="Arial" pitchFamily="34" charset="0"/>
                  </a:rPr>
                  <a:t>225</a:t>
                </a:r>
                <a:endParaRPr 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829387" y="2840796"/>
                <a:ext cx="3657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3854211" y="2664274"/>
                <a:ext cx="31611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Arial" pitchFamily="34" charset="0"/>
                    <a:cs typeface="Arial" pitchFamily="34" charset="0"/>
                  </a:rPr>
                  <a:t>R6</a:t>
                </a:r>
                <a:endParaRPr 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4182297" y="2664980"/>
                <a:ext cx="620683" cy="215444"/>
                <a:chOff x="4411987" y="2871478"/>
                <a:chExt cx="620683" cy="215444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493728" y="3050069"/>
                  <a:ext cx="457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4411987" y="2871478"/>
                  <a:ext cx="620683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Arial" pitchFamily="34" charset="0"/>
                      <a:cs typeface="Arial" pitchFamily="34" charset="0"/>
                    </a:rPr>
                    <a:t>R6∆</a:t>
                  </a:r>
                  <a:r>
                    <a:rPr lang="en-US" sz="800" i="1" dirty="0" smtClean="0">
                      <a:latin typeface="Arial" pitchFamily="34" charset="0"/>
                      <a:cs typeface="Arial" pitchFamily="34" charset="0"/>
                    </a:rPr>
                    <a:t>bgaA</a:t>
                  </a:r>
                  <a:endParaRPr lang="en-US" sz="800" i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4693635" y="2664980"/>
                <a:ext cx="1390125" cy="215444"/>
                <a:chOff x="5063979" y="2871478"/>
                <a:chExt cx="1390125" cy="215444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5156982" y="3048000"/>
                  <a:ext cx="457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5063979" y="2871478"/>
                  <a:ext cx="139012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800" dirty="0" smtClean="0">
                      <a:latin typeface="Arial" pitchFamily="34" charset="0"/>
                      <a:cs typeface="Arial" pitchFamily="34" charset="0"/>
                    </a:rPr>
                    <a:t>R6BgaAW1514A,W1864A</a:t>
                  </a:r>
                  <a:endParaRPr lang="en-US" sz="8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3741469" y="2805270"/>
                <a:ext cx="32733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Arial" pitchFamily="34" charset="0"/>
                    <a:cs typeface="Arial" pitchFamily="34" charset="0"/>
                  </a:rPr>
                  <a:t>CP</a:t>
                </a:r>
                <a:endParaRPr 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204873" y="2805270"/>
                <a:ext cx="32733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Arial" pitchFamily="34" charset="0"/>
                    <a:cs typeface="Arial" pitchFamily="34" charset="0"/>
                  </a:rPr>
                  <a:t>CP</a:t>
                </a:r>
                <a:endParaRPr 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737520" y="2805270"/>
                <a:ext cx="32733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latin typeface="Arial" pitchFamily="34" charset="0"/>
                    <a:cs typeface="Arial" pitchFamily="34" charset="0"/>
                  </a:rPr>
                  <a:t>CP</a:t>
                </a:r>
                <a:endParaRPr 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31488" y="2805270"/>
                <a:ext cx="35458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Arial" pitchFamily="34" charset="0"/>
                    <a:cs typeface="Arial" pitchFamily="34" charset="0"/>
                  </a:rPr>
                  <a:t>CW</a:t>
                </a:r>
                <a:endParaRPr 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32026" y="2805270"/>
                <a:ext cx="35458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Arial" pitchFamily="34" charset="0"/>
                    <a:cs typeface="Arial" pitchFamily="34" charset="0"/>
                  </a:rPr>
                  <a:t>CW</a:t>
                </a:r>
                <a:endParaRPr 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971751" y="2805270"/>
                <a:ext cx="35458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latin typeface="Arial" pitchFamily="34" charset="0"/>
                    <a:cs typeface="Arial" pitchFamily="34" charset="0"/>
                  </a:rPr>
                  <a:t>CW</a:t>
                </a:r>
                <a:endParaRPr 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H="1">
                <a:off x="3620496" y="3237601"/>
                <a:ext cx="1371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3344319" y="2664274"/>
                <a:ext cx="36740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latin typeface="Arial" pitchFamily="34" charset="0"/>
                    <a:cs typeface="Arial" pitchFamily="34" charset="0"/>
                  </a:rPr>
                  <a:t>kDa</a:t>
                </a:r>
                <a:endParaRPr 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9250" y="2979201"/>
              <a:ext cx="1463020" cy="874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2385284" y="1684149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893366" y="1676400"/>
            <a:ext cx="1812234" cy="2753683"/>
            <a:chOff x="4893366" y="1676400"/>
            <a:chExt cx="1812234" cy="2753683"/>
          </a:xfrm>
        </p:grpSpPr>
        <p:graphicFrame>
          <p:nvGraphicFramePr>
            <p:cNvPr id="27" name="Chart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37037791"/>
                </p:ext>
              </p:extLst>
            </p:nvPr>
          </p:nvGraphicFramePr>
          <p:xfrm>
            <a:off x="4945924" y="1988559"/>
            <a:ext cx="1759676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5029200" y="16764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9380000">
              <a:off x="4893366" y="4214639"/>
              <a:ext cx="1390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R6BgaAW1514A,W1864A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9380000">
              <a:off x="5975384" y="3983108"/>
              <a:ext cx="62068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R6∆</a:t>
              </a:r>
              <a:r>
                <a:rPr lang="en-US" sz="800" i="1" dirty="0" smtClean="0">
                  <a:latin typeface="Arial" pitchFamily="34" charset="0"/>
                  <a:cs typeface="Arial" pitchFamily="34" charset="0"/>
                </a:rPr>
                <a:t>bgaA</a:t>
              </a:r>
              <a:endParaRPr lang="en-US" sz="8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9380000">
              <a:off x="5473894" y="3891461"/>
              <a:ext cx="3161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R6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294448" y="3710572"/>
            <a:ext cx="2391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*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77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NCHRI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Singh, Anirudh</dc:creator>
  <cp:lastModifiedBy>Singh, Anirudh</cp:lastModifiedBy>
  <cp:revision>6</cp:revision>
  <dcterms:created xsi:type="dcterms:W3CDTF">2014-06-26T18:13:58Z</dcterms:created>
  <dcterms:modified xsi:type="dcterms:W3CDTF">2014-07-08T16:28:19Z</dcterms:modified>
</cp:coreProperties>
</file>