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2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37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6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91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43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09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5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7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58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8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F78C-B3BF-E34C-B01B-5236DDB0180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99F0-CA5F-D34B-BA52-7725E1F38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7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94" y="558091"/>
            <a:ext cx="5181600" cy="51816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r="8619"/>
          <a:stretch/>
        </p:blipFill>
        <p:spPr>
          <a:xfrm>
            <a:off x="4409014" y="558091"/>
            <a:ext cx="4734986" cy="5181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16200000">
            <a:off x="-212537" y="2967950"/>
            <a:ext cx="99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Richness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 rot="16200000">
            <a:off x="3935952" y="2961620"/>
            <a:ext cx="157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Shannon index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C9D0B26-6CB0-1143-BFE6-4C0CF481B8E5}"/>
              </a:ext>
            </a:extLst>
          </p:cNvPr>
          <p:cNvSpPr txBox="1"/>
          <p:nvPr/>
        </p:nvSpPr>
        <p:spPr>
          <a:xfrm>
            <a:off x="0" y="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31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Macintosh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Jean-François Humbert</dc:creator>
  <cp:lastModifiedBy>Microsoft Office User</cp:lastModifiedBy>
  <cp:revision>5</cp:revision>
  <dcterms:created xsi:type="dcterms:W3CDTF">2020-10-12T13:28:04Z</dcterms:created>
  <dcterms:modified xsi:type="dcterms:W3CDTF">2021-02-17T17:31:12Z</dcterms:modified>
</cp:coreProperties>
</file>