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49"/>
    <p:restoredTop sz="96291"/>
  </p:normalViewPr>
  <p:slideViewPr>
    <p:cSldViewPr snapToGrid="0" snapToObjects="1">
      <p:cViewPr varScale="1">
        <p:scale>
          <a:sx n="122" d="100"/>
          <a:sy n="122" d="100"/>
        </p:scale>
        <p:origin x="8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08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45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69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781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26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92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2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15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93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8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68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EFF7A-401B-0640-8644-FAB8BA98AD79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3CE58-D095-324F-A2DC-D3CADC1F8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22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8EEDA754-CDFC-5644-9038-4F15CA08D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80633" y="3621944"/>
            <a:ext cx="2559066" cy="153402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71343A3-ABB4-BE4D-BD5F-9799C6BC2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38832" y="3623682"/>
            <a:ext cx="2548562" cy="152772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7A5A99D-362F-3E49-B44F-81B636F05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68629" y="3618089"/>
            <a:ext cx="2557019" cy="153986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6B0111A-2F85-4C46-87B6-CA5539183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86253" y="3612545"/>
            <a:ext cx="2570818" cy="154107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0BEF841-B32C-7340-B2EC-31B4A92A1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9684" y="3607915"/>
            <a:ext cx="2569718" cy="154751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D3558FA-160D-8147-A26C-B305F7E24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539891" y="3606979"/>
            <a:ext cx="2565014" cy="15446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E75EDD-95C1-BC4A-835A-D514F3BC0D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28778" y="973556"/>
            <a:ext cx="2569718" cy="15446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B5D89A-537B-A648-8520-51F70BED6A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505390" y="973555"/>
            <a:ext cx="2569719" cy="15446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A6B0AA-03A5-E544-B644-ACFA84072E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050068" y="973555"/>
            <a:ext cx="2569719" cy="15446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080DFC-574E-E145-A3F8-1FE3BF8A15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4594747" y="973555"/>
            <a:ext cx="2569718" cy="15446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AE4F16A-22C5-774C-8560-1735599C3F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6139425" y="973554"/>
            <a:ext cx="2569718" cy="154467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134D5A1-1C77-504A-9B21-8D95E968BE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7684103" y="973554"/>
            <a:ext cx="2569718" cy="15446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9FFCF7-B88F-AA45-87ED-4DC3A095B527}"/>
              </a:ext>
            </a:extLst>
          </p:cNvPr>
          <p:cNvSpPr/>
          <p:nvPr/>
        </p:nvSpPr>
        <p:spPr>
          <a:xfrm>
            <a:off x="483742" y="2600479"/>
            <a:ext cx="92575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2F16BA9-0333-9D4F-8510-396D57C8FD5F}"/>
              </a:ext>
            </a:extLst>
          </p:cNvPr>
          <p:cNvSpPr txBox="1"/>
          <p:nvPr/>
        </p:nvSpPr>
        <p:spPr>
          <a:xfrm>
            <a:off x="3483757" y="191681"/>
            <a:ext cx="190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Water </a:t>
            </a:r>
            <a:r>
              <a:rPr lang="fr-FR" sz="1400" dirty="0" err="1"/>
              <a:t>temperature</a:t>
            </a:r>
            <a:r>
              <a:rPr lang="fr-FR" sz="1400" dirty="0"/>
              <a:t> (°C)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09803F8-FE31-7840-8E64-F7FFFEBF2405}"/>
              </a:ext>
            </a:extLst>
          </p:cNvPr>
          <p:cNvSpPr txBox="1"/>
          <p:nvPr/>
        </p:nvSpPr>
        <p:spPr>
          <a:xfrm rot="16200000">
            <a:off x="-112401" y="1337865"/>
            <a:ext cx="886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Depth</a:t>
            </a:r>
            <a:r>
              <a:rPr lang="fr-FR" sz="1400" dirty="0"/>
              <a:t>(m)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13470BD-7192-AD4C-871F-8BAE9CEC1F68}"/>
              </a:ext>
            </a:extLst>
          </p:cNvPr>
          <p:cNvSpPr txBox="1"/>
          <p:nvPr/>
        </p:nvSpPr>
        <p:spPr>
          <a:xfrm>
            <a:off x="678827" y="2373075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500160-CE63-1A40-B353-BD533F937D0B}"/>
              </a:ext>
            </a:extLst>
          </p:cNvPr>
          <p:cNvSpPr txBox="1"/>
          <p:nvPr/>
        </p:nvSpPr>
        <p:spPr>
          <a:xfrm>
            <a:off x="2223504" y="2373836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15036B1-BBD7-1F4C-AA5A-50ECB4C336A7}"/>
              </a:ext>
            </a:extLst>
          </p:cNvPr>
          <p:cNvSpPr txBox="1"/>
          <p:nvPr/>
        </p:nvSpPr>
        <p:spPr>
          <a:xfrm>
            <a:off x="3762930" y="2373075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DAC309D-EE5D-1F40-838E-D0480C4A2083}"/>
              </a:ext>
            </a:extLst>
          </p:cNvPr>
          <p:cNvSpPr txBox="1"/>
          <p:nvPr/>
        </p:nvSpPr>
        <p:spPr>
          <a:xfrm>
            <a:off x="5285986" y="2373075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1DFFB23-962D-034D-B172-0E85C6FB9D9F}"/>
              </a:ext>
            </a:extLst>
          </p:cNvPr>
          <p:cNvSpPr txBox="1"/>
          <p:nvPr/>
        </p:nvSpPr>
        <p:spPr>
          <a:xfrm>
            <a:off x="6846730" y="2373075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DF76F94-8A73-1747-B34D-2763322D7E88}"/>
              </a:ext>
            </a:extLst>
          </p:cNvPr>
          <p:cNvSpPr txBox="1"/>
          <p:nvPr/>
        </p:nvSpPr>
        <p:spPr>
          <a:xfrm>
            <a:off x="8369409" y="2368576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6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6467FD2-20F7-3249-AE7A-9C3D004D157C}"/>
              </a:ext>
            </a:extLst>
          </p:cNvPr>
          <p:cNvSpPr txBox="1"/>
          <p:nvPr/>
        </p:nvSpPr>
        <p:spPr>
          <a:xfrm rot="16200000">
            <a:off x="-115010" y="3985726"/>
            <a:ext cx="886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Depth</a:t>
            </a:r>
            <a:r>
              <a:rPr lang="fr-FR" sz="1400" dirty="0"/>
              <a:t>(m)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DEB7C35-F3E3-1744-9E42-509454502814}"/>
              </a:ext>
            </a:extLst>
          </p:cNvPr>
          <p:cNvSpPr txBox="1"/>
          <p:nvPr/>
        </p:nvSpPr>
        <p:spPr>
          <a:xfrm>
            <a:off x="3103909" y="2841538"/>
            <a:ext cx="2446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Oxygen</a:t>
            </a:r>
            <a:r>
              <a:rPr lang="fr-FR" sz="1400" dirty="0"/>
              <a:t> concentrations (mg L</a:t>
            </a:r>
            <a:r>
              <a:rPr lang="fr-FR" sz="1400" baseline="30000" dirty="0"/>
              <a:t>-1</a:t>
            </a:r>
            <a:r>
              <a:rPr lang="fr-FR" sz="1400" dirty="0"/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FCDEF8-E0ED-F84D-AA7B-536493881897}"/>
              </a:ext>
            </a:extLst>
          </p:cNvPr>
          <p:cNvSpPr/>
          <p:nvPr/>
        </p:nvSpPr>
        <p:spPr>
          <a:xfrm>
            <a:off x="467976" y="5194609"/>
            <a:ext cx="9257559" cy="536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E2E38B3-E210-7A48-9093-78559ED1DA35}"/>
              </a:ext>
            </a:extLst>
          </p:cNvPr>
          <p:cNvSpPr txBox="1"/>
          <p:nvPr/>
        </p:nvSpPr>
        <p:spPr>
          <a:xfrm>
            <a:off x="701087" y="4968599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1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CA77D12-6C55-F841-8C9D-ECE8AF9265E7}"/>
              </a:ext>
            </a:extLst>
          </p:cNvPr>
          <p:cNvSpPr txBox="1"/>
          <p:nvPr/>
        </p:nvSpPr>
        <p:spPr>
          <a:xfrm>
            <a:off x="2245764" y="4969360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2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93338E8-92CE-EF45-92A3-3CE9FD42ADC9}"/>
              </a:ext>
            </a:extLst>
          </p:cNvPr>
          <p:cNvSpPr txBox="1"/>
          <p:nvPr/>
        </p:nvSpPr>
        <p:spPr>
          <a:xfrm>
            <a:off x="3772490" y="4968599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3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E4BAFC2-B57C-4B45-9B65-48F10A6190D5}"/>
              </a:ext>
            </a:extLst>
          </p:cNvPr>
          <p:cNvSpPr txBox="1"/>
          <p:nvPr/>
        </p:nvSpPr>
        <p:spPr>
          <a:xfrm>
            <a:off x="5308246" y="4968599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4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1DBAD58-77DD-AE44-BC04-E78B57BC6718}"/>
              </a:ext>
            </a:extLst>
          </p:cNvPr>
          <p:cNvSpPr txBox="1"/>
          <p:nvPr/>
        </p:nvSpPr>
        <p:spPr>
          <a:xfrm>
            <a:off x="6868990" y="4968599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5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6C566D8-5683-D640-8F6E-8DC9D8A3A149}"/>
              </a:ext>
            </a:extLst>
          </p:cNvPr>
          <p:cNvSpPr txBox="1"/>
          <p:nvPr/>
        </p:nvSpPr>
        <p:spPr>
          <a:xfrm>
            <a:off x="8391669" y="4964100"/>
            <a:ext cx="13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Sampling</a:t>
            </a:r>
            <a:r>
              <a:rPr lang="fr-FR" sz="1200" dirty="0"/>
              <a:t> station 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59C00-3E7B-004A-A9A4-63DD6DA69832}"/>
              </a:ext>
            </a:extLst>
          </p:cNvPr>
          <p:cNvSpPr/>
          <p:nvPr/>
        </p:nvSpPr>
        <p:spPr>
          <a:xfrm>
            <a:off x="168162" y="124713"/>
            <a:ext cx="9573139" cy="65416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54852C-6B86-4B48-AD1A-BCACEE2AA3D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895" t="65373" r="14102" b="3217"/>
          <a:stretch/>
        </p:blipFill>
        <p:spPr>
          <a:xfrm>
            <a:off x="3141926" y="5483564"/>
            <a:ext cx="4022099" cy="10695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56239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</TotalTime>
  <Words>55</Words>
  <Application>Microsoft Macintosh PowerPoint</Application>
  <PresentationFormat>Format A4 (210 x 297 mm)</PresentationFormat>
  <Paragraphs>16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12</cp:revision>
  <dcterms:created xsi:type="dcterms:W3CDTF">2020-04-02T14:53:28Z</dcterms:created>
  <dcterms:modified xsi:type="dcterms:W3CDTF">2021-02-18T11:21:03Z</dcterms:modified>
</cp:coreProperties>
</file>