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56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1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0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57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0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12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3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7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8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5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30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1058-CEE8-4198-81BA-9BA0CBCEE70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9829E-FF48-47BE-9336-0B15AF1036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3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48688"/>
              </p:ext>
            </p:extLst>
          </p:nvPr>
        </p:nvGraphicFramePr>
        <p:xfrm>
          <a:off x="2411760" y="764704"/>
          <a:ext cx="3888432" cy="55602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4216"/>
                <a:gridCol w="1944216"/>
              </a:tblGrid>
              <a:tr h="5080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Relative change in serum SDF-1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control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rHDL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5.12499075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31.7138048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14.2134564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3.75745829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28.3157257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-2.71571674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0.91101291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34.6385244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25.47838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2.11170879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81.8933131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15.7419934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55.0060261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-4.23037249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30.5550468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-1.29868867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21.52173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-6.94126621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46.0157713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-7.55910053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13.8839345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-0.38983315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15.9138888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-3.90138518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1.73147063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54.7909596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35.0300666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25.2818204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23.0275802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10.0021513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0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0.97302805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62462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Bildschirmpräsentation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Catherine</dc:creator>
  <cp:lastModifiedBy>Catherine</cp:lastModifiedBy>
  <cp:revision>1</cp:revision>
  <dcterms:created xsi:type="dcterms:W3CDTF">2016-10-28T19:38:41Z</dcterms:created>
  <dcterms:modified xsi:type="dcterms:W3CDTF">2016-10-28T19:41:57Z</dcterms:modified>
</cp:coreProperties>
</file>