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566" y="62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1958-0B1C-411A-B160-F9D19367A96D}" type="datetimeFigureOut">
              <a:rPr lang="zh-TW" altLang="en-US" smtClean="0"/>
              <a:t>2022/5/19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7E5E-D34A-4DB0-8653-B75EB3B2CD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491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1958-0B1C-411A-B160-F9D19367A96D}" type="datetimeFigureOut">
              <a:rPr lang="zh-TW" altLang="en-US" smtClean="0"/>
              <a:t>2022/5/19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7E5E-D34A-4DB0-8653-B75EB3B2CD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340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1958-0B1C-411A-B160-F9D19367A96D}" type="datetimeFigureOut">
              <a:rPr lang="zh-TW" altLang="en-US" smtClean="0"/>
              <a:t>2022/5/19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7E5E-D34A-4DB0-8653-B75EB3B2CD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589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1958-0B1C-411A-B160-F9D19367A96D}" type="datetimeFigureOut">
              <a:rPr lang="zh-TW" altLang="en-US" smtClean="0"/>
              <a:t>2022/5/19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7E5E-D34A-4DB0-8653-B75EB3B2CD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1981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1958-0B1C-411A-B160-F9D19367A96D}" type="datetimeFigureOut">
              <a:rPr lang="zh-TW" altLang="en-US" smtClean="0"/>
              <a:t>2022/5/19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7E5E-D34A-4DB0-8653-B75EB3B2CD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821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1958-0B1C-411A-B160-F9D19367A96D}" type="datetimeFigureOut">
              <a:rPr lang="zh-TW" altLang="en-US" smtClean="0"/>
              <a:t>2022/5/19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7E5E-D34A-4DB0-8653-B75EB3B2CD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410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1958-0B1C-411A-B160-F9D19367A96D}" type="datetimeFigureOut">
              <a:rPr lang="zh-TW" altLang="en-US" smtClean="0"/>
              <a:t>2022/5/19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7E5E-D34A-4DB0-8653-B75EB3B2CD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255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1958-0B1C-411A-B160-F9D19367A96D}" type="datetimeFigureOut">
              <a:rPr lang="zh-TW" altLang="en-US" smtClean="0"/>
              <a:t>2022/5/19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7E5E-D34A-4DB0-8653-B75EB3B2CD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146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1958-0B1C-411A-B160-F9D19367A96D}" type="datetimeFigureOut">
              <a:rPr lang="zh-TW" altLang="en-US" smtClean="0"/>
              <a:t>2022/5/19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7E5E-D34A-4DB0-8653-B75EB3B2CD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688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1958-0B1C-411A-B160-F9D19367A96D}" type="datetimeFigureOut">
              <a:rPr lang="zh-TW" altLang="en-US" smtClean="0"/>
              <a:t>2022/5/19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7E5E-D34A-4DB0-8653-B75EB3B2CD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6722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1958-0B1C-411A-B160-F9D19367A96D}" type="datetimeFigureOut">
              <a:rPr lang="zh-TW" altLang="en-US" smtClean="0"/>
              <a:t>2022/5/19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7E5E-D34A-4DB0-8653-B75EB3B2CD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651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11958-0B1C-411A-B160-F9D19367A96D}" type="datetimeFigureOut">
              <a:rPr lang="zh-TW" altLang="en-US" smtClean="0"/>
              <a:t>2022/5/19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F7E5E-D34A-4DB0-8653-B75EB3B2CD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751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625" y="0"/>
            <a:ext cx="8968749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63903" y="9489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Fig4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168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01" y="268296"/>
            <a:ext cx="2161032" cy="299161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309" y="268296"/>
            <a:ext cx="3374141" cy="478689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609" y="268296"/>
            <a:ext cx="3640836" cy="334060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63903" y="9489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Fig4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609" y="3760025"/>
            <a:ext cx="3640836" cy="334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72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B9279795-C119-C546-9D0F-EA001F4C5B30}"/>
              </a:ext>
            </a:extLst>
          </p:cNvPr>
          <p:cNvSpPr txBox="1"/>
          <p:nvPr/>
        </p:nvSpPr>
        <p:spPr>
          <a:xfrm>
            <a:off x="163903" y="9489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Fig5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EEF5118-CCDD-DA44-99F4-2E610D0E9D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9" y="317328"/>
            <a:ext cx="1905000" cy="120650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E28E9D19-4662-AD47-926E-D568DA9F0FB6}"/>
              </a:ext>
            </a:extLst>
          </p:cNvPr>
          <p:cNvSpPr txBox="1"/>
          <p:nvPr/>
        </p:nvSpPr>
        <p:spPr>
          <a:xfrm>
            <a:off x="217449" y="239736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Fig6</a:t>
            </a:r>
            <a:endParaRPr lang="zh-TW" altLang="en-US" dirty="0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D86F4E90-6237-4B41-899C-2744B04632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041" y="2556546"/>
            <a:ext cx="1993900" cy="1384300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224C171F-17F5-E041-8C03-BCB7B054E8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109" y="4306731"/>
            <a:ext cx="1295400" cy="279400"/>
          </a:xfrm>
          <a:prstGeom prst="rect">
            <a:avLst/>
          </a:prstGeom>
        </p:spPr>
      </p:pic>
      <p:sp>
        <p:nvSpPr>
          <p:cNvPr id="28" name="文字方塊 27">
            <a:extLst>
              <a:ext uri="{FF2B5EF4-FFF2-40B4-BE49-F238E27FC236}">
                <a16:creationId xmlns:a16="http://schemas.microsoft.com/office/drawing/2014/main" id="{FC45FCF3-EE9D-1C40-85E0-3959F5629532}"/>
              </a:ext>
            </a:extLst>
          </p:cNvPr>
          <p:cNvSpPr txBox="1"/>
          <p:nvPr/>
        </p:nvSpPr>
        <p:spPr>
          <a:xfrm>
            <a:off x="3168203" y="81136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/>
              <a:t>截中間那組</a:t>
            </a:r>
          </a:p>
        </p:txBody>
      </p:sp>
      <p:pic>
        <p:nvPicPr>
          <p:cNvPr id="36" name="圖片 35">
            <a:extLst>
              <a:ext uri="{FF2B5EF4-FFF2-40B4-BE49-F238E27FC236}">
                <a16:creationId xmlns:a16="http://schemas.microsoft.com/office/drawing/2014/main" id="{B8175FC8-F802-B84F-AF33-F0CFD2E96A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83" y="2755257"/>
            <a:ext cx="2413000" cy="838200"/>
          </a:xfrm>
          <a:prstGeom prst="rect">
            <a:avLst/>
          </a:prstGeom>
        </p:spPr>
      </p:pic>
      <p:pic>
        <p:nvPicPr>
          <p:cNvPr id="38" name="圖片 37">
            <a:extLst>
              <a:ext uri="{FF2B5EF4-FFF2-40B4-BE49-F238E27FC236}">
                <a16:creationId xmlns:a16="http://schemas.microsoft.com/office/drawing/2014/main" id="{00516AC8-5795-E04E-A380-709574D15A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04" y="3968027"/>
            <a:ext cx="2730500" cy="635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512279" y="4261765"/>
            <a:ext cx="1747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PSA </a:t>
            </a:r>
            <a:r>
              <a:rPr lang="zh-TW" altLang="en-US" dirty="0"/>
              <a:t>未找到底片</a:t>
            </a:r>
          </a:p>
        </p:txBody>
      </p:sp>
    </p:spTree>
    <p:extLst>
      <p:ext uri="{BB962C8B-B14F-4D97-AF65-F5344CB8AC3E}">
        <p14:creationId xmlns:p14="http://schemas.microsoft.com/office/powerpoint/2010/main" val="4121866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12</Words>
  <Application>Microsoft Office PowerPoint</Application>
  <PresentationFormat>寬螢幕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Company>NHRI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NHRI</dc:creator>
  <cp:lastModifiedBy>USER</cp:lastModifiedBy>
  <cp:revision>7</cp:revision>
  <dcterms:created xsi:type="dcterms:W3CDTF">2022-05-19T09:48:46Z</dcterms:created>
  <dcterms:modified xsi:type="dcterms:W3CDTF">2022-05-19T15:39:27Z</dcterms:modified>
</cp:coreProperties>
</file>